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300" r:id="rId3"/>
    <p:sldId id="257" r:id="rId4"/>
    <p:sldId id="260" r:id="rId5"/>
    <p:sldId id="262" r:id="rId6"/>
    <p:sldId id="265" r:id="rId7"/>
    <p:sldId id="270" r:id="rId8"/>
    <p:sldId id="280" r:id="rId9"/>
    <p:sldId id="273" r:id="rId10"/>
    <p:sldId id="281" r:id="rId11"/>
    <p:sldId id="289" r:id="rId12"/>
    <p:sldId id="282" r:id="rId13"/>
    <p:sldId id="284" r:id="rId14"/>
    <p:sldId id="274" r:id="rId15"/>
    <p:sldId id="288" r:id="rId16"/>
    <p:sldId id="283" r:id="rId17"/>
    <p:sldId id="28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5CD"/>
    <a:srgbClr val="00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24" autoAdjust="0"/>
  </p:normalViewPr>
  <p:slideViewPr>
    <p:cSldViewPr>
      <p:cViewPr>
        <p:scale>
          <a:sx n="77" d="100"/>
          <a:sy n="77" d="100"/>
        </p:scale>
        <p:origin x="-113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503B86-A5A0-4234-B0AB-65D9BE8AC263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6E5CDE-A832-44E6-A43F-FEEE7BF9F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784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9B042-2293-4A76-B264-5141A09FA722}" type="datetime1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C98FA-8900-40E8-9F3A-9D37F0C3C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86C72-C464-4DE9-BEDB-926824AA710F}" type="datetime1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9A278-F6E7-490B-B1FB-DE9D2ED72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55246-03B1-4C24-B5E8-C75E75839863}" type="datetime1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1559E-1FA7-4327-9200-A8F3C2EB9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A191E-DEB6-45DE-A653-5B80B897F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FE58F-A23C-480E-8CAE-1D0479ABDBA3}" type="datetime1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CF951-4A19-4560-BEEC-0A8C97E97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5278-1257-492A-BACB-05DF1543B3E0}" type="datetime1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58CCF-3DFF-4D58-AE60-440DB49D3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3BE2B-2524-4B5B-9707-942468478A46}" type="datetime1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E9602-5E97-4E82-BBA9-1E694C191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FDF4B-3B2A-4BD4-9B27-82F20F97F2AB}" type="datetime1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5A08E-930E-4E03-8FF6-C05C5AFE1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2FD96-9297-4109-ACA9-4F67EDF15EDA}" type="datetime1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A6C7-0512-4608-8251-353B8DE93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6FA93-D87D-4183-B047-8A4F35F9A5EE}" type="datetime1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22389-B8EA-4B51-B400-76DF34FB8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D8337-3C9A-423D-8D03-A5B9173EC717}" type="datetime1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0A36D-6D43-496B-8523-3B38B09A5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3D62C-38C2-48FE-BA25-3B20C0142F5F}" type="datetime1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F2774-5E5C-41A6-807F-3DFBB8B05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452BAC-975C-4675-952B-4416D10ED22B}" type="datetime1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807D99-7F42-46EB-B740-A5C32143B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edge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34" y="857232"/>
            <a:ext cx="7929618" cy="207170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3" name="Заголовок 1"/>
          <p:cNvSpPr>
            <a:spLocks noGrp="1"/>
          </p:cNvSpPr>
          <p:nvPr>
            <p:ph type="ctrTitle"/>
          </p:nvPr>
        </p:nvSpPr>
        <p:spPr>
          <a:xfrm>
            <a:off x="857224" y="1142984"/>
            <a:ext cx="7143774" cy="1470025"/>
          </a:xfrm>
        </p:spPr>
        <p:txBody>
          <a:bodyPr/>
          <a:lstStyle/>
          <a:p>
            <a:r>
              <a:rPr lang="ru-RU" sz="7200" b="1" dirty="0" smtClean="0"/>
              <a:t>Животные леса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5428909"/>
            <a:ext cx="3096345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Работу </a:t>
            </a:r>
            <a:r>
              <a:rPr lang="ru-RU" b="1" dirty="0" smtClean="0"/>
              <a:t>выполнила</a:t>
            </a:r>
          </a:p>
          <a:p>
            <a:r>
              <a:rPr lang="ru-RU" b="1" dirty="0" smtClean="0"/>
              <a:t>Вожейко Елена Дмитриевна</a:t>
            </a:r>
            <a:endParaRPr lang="ru-RU" b="1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7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58246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6000" dirty="0" smtClean="0"/>
              <a:t> </a:t>
            </a:r>
            <a:br>
              <a:rPr lang="ru-RU" sz="6000" dirty="0" smtClean="0"/>
            </a:br>
            <a:r>
              <a:rPr lang="ru-RU" sz="5400" dirty="0" smtClean="0"/>
              <a:t>Заяц меняет цвет шубки</a:t>
            </a:r>
            <a:endParaRPr lang="ru-RU" sz="5400" dirty="0"/>
          </a:p>
        </p:txBody>
      </p:sp>
      <p:pic>
        <p:nvPicPr>
          <p:cNvPr id="7" name="Рисунок 6" descr="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236"/>
          <a:stretch>
            <a:fillRect/>
          </a:stretch>
        </p:blipFill>
        <p:spPr>
          <a:xfrm>
            <a:off x="4500562" y="2428868"/>
            <a:ext cx="4214810" cy="3643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3D62C-38C2-48FE-BA25-3B20C0142F5F}" type="datetime1">
              <a:rPr lang="ru-RU" smtClean="0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F2774-5E5C-41A6-807F-3DFBB8B0514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7422" y="1428736"/>
            <a:ext cx="4429156" cy="8744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dirty="0" smtClean="0"/>
              <a:t>Летом он серый, а зимой белый </a:t>
            </a:r>
          </a:p>
        </p:txBody>
      </p:sp>
      <p:pic>
        <p:nvPicPr>
          <p:cNvPr id="9" name="Picture 6" descr="slide0002_image001"/>
          <p:cNvPicPr>
            <a:picLocks noChangeAspect="1" noChangeArrowheads="1"/>
          </p:cNvPicPr>
          <p:nvPr/>
        </p:nvPicPr>
        <p:blipFill>
          <a:blip r:embed="rId3"/>
          <a:srcRect b="13597"/>
          <a:stretch>
            <a:fillRect/>
          </a:stretch>
        </p:blipFill>
        <p:spPr bwMode="auto">
          <a:xfrm>
            <a:off x="357158" y="2428869"/>
            <a:ext cx="3857652" cy="36433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6FA93-D87D-4183-B047-8A4F35F9A5EE}" type="datetime1">
              <a:rPr lang="ru-RU" smtClean="0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22389-B8EA-4B51-B400-76DF34FB8FC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6146" name="Picture 2" descr="C:\Users\Слава\Desktop\животные\belyac_ea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857496"/>
            <a:ext cx="5005139" cy="37147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428860" y="285728"/>
            <a:ext cx="4949417" cy="1123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Пища зайца</a:t>
            </a:r>
            <a:endParaRPr lang="ru-RU" sz="6000" dirty="0"/>
          </a:p>
        </p:txBody>
      </p:sp>
      <p:pic>
        <p:nvPicPr>
          <p:cNvPr id="6147" name="Picture 3" descr="C:\Users\Слава\Desktop\животные\zaya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86058"/>
            <a:ext cx="3374664" cy="37256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0" y="1714488"/>
            <a:ext cx="9144000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Зайцы едят разную траву, тонкие веточки, кору, семена, ягоды, яблоки, разные овощи.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6FA93-D87D-4183-B047-8A4F35F9A5EE}" type="datetime1">
              <a:rPr lang="ru-RU" smtClean="0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22389-B8EA-4B51-B400-76DF34FB8FC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2050" name="Picture 2" descr="C:\Users\Слава\Desktop\животные\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071678"/>
            <a:ext cx="5715000" cy="4292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14282" y="1643050"/>
            <a:ext cx="2714644" cy="50334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В России </a:t>
            </a:r>
            <a:r>
              <a:rPr lang="ru-RU" sz="1600" b="1" dirty="0" err="1" smtClean="0"/>
              <a:t>зайцы-приносят</a:t>
            </a:r>
            <a:r>
              <a:rPr lang="ru-RU" sz="1600" b="1" dirty="0" smtClean="0"/>
              <a:t> потомство обычно три раза: в марте-апреле рождаются "</a:t>
            </a:r>
            <a:r>
              <a:rPr lang="ru-RU" sz="1600" b="1" dirty="0" err="1" smtClean="0"/>
              <a:t>настовички</a:t>
            </a:r>
            <a:r>
              <a:rPr lang="ru-RU" sz="1600" b="1" dirty="0" smtClean="0"/>
              <a:t>" (в это время еще лежит снег, который ночью покрывается твердой коркой - настом). Второй помет у зайчихи в июне - в это время колосится рожь, цветет гречиха. И зайчата называются"</a:t>
            </a:r>
            <a:r>
              <a:rPr lang="ru-RU" sz="1600" b="1" dirty="0" err="1" smtClean="0"/>
              <a:t>колосовичками</a:t>
            </a:r>
            <a:r>
              <a:rPr lang="ru-RU" sz="1600" b="1" dirty="0" smtClean="0"/>
              <a:t>" либо "гречишниками". И третий раз зайчиха приносит "</a:t>
            </a:r>
            <a:r>
              <a:rPr lang="ru-RU" sz="1600" b="1" dirty="0" err="1" smtClean="0"/>
              <a:t>листопадничков</a:t>
            </a:r>
            <a:r>
              <a:rPr lang="ru-RU" sz="1600" b="1" dirty="0" smtClean="0"/>
              <a:t>" - они рождаются в августе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285728"/>
            <a:ext cx="7113981" cy="1123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dirty="0" smtClean="0"/>
              <a:t>Зайчиха с зайчонком</a:t>
            </a:r>
            <a:endParaRPr lang="ru-RU" sz="6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34" y="928670"/>
            <a:ext cx="7929618" cy="207170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3" name="Заголовок 1"/>
          <p:cNvSpPr>
            <a:spLocks noGrp="1"/>
          </p:cNvSpPr>
          <p:nvPr>
            <p:ph type="ctrTitle"/>
          </p:nvPr>
        </p:nvSpPr>
        <p:spPr>
          <a:xfrm>
            <a:off x="857224" y="1142984"/>
            <a:ext cx="7143774" cy="1470025"/>
          </a:xfrm>
        </p:spPr>
        <p:txBody>
          <a:bodyPr/>
          <a:lstStyle/>
          <a:p>
            <a:r>
              <a:rPr lang="ru-RU" sz="7200" b="1" dirty="0" smtClean="0"/>
              <a:t>Белка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28596" y="214291"/>
            <a:ext cx="8470899" cy="11430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           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Это небольшой зверёк с длинным пушистым хвостом. Живёт на деревьях и ловко бегает по стволам , по веткам.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8439" name="Picture 7" descr="белк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731" r="4189"/>
          <a:stretch>
            <a:fillRect/>
          </a:stretch>
        </p:blipFill>
        <p:spPr>
          <a:xfrm>
            <a:off x="4029060" y="1571612"/>
            <a:ext cx="4900658" cy="40563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Users\Слава\Desktop\животные\0014-024-Belka.jpg"/>
          <p:cNvPicPr>
            <a:picLocks noChangeAspect="1" noChangeArrowheads="1"/>
          </p:cNvPicPr>
          <p:nvPr/>
        </p:nvPicPr>
        <p:blipFill>
          <a:blip r:embed="rId3"/>
          <a:srcRect r="3279" b="5615"/>
          <a:stretch>
            <a:fillRect/>
          </a:stretch>
        </p:blipFill>
        <p:spPr bwMode="auto">
          <a:xfrm>
            <a:off x="357158" y="3071810"/>
            <a:ext cx="4214842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22389-B8EA-4B51-B400-76DF34FB8FC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5" name="Picture 2" descr="C:\Users\Слава\Desktop\животные\2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714488"/>
            <a:ext cx="6143618" cy="46118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928662" y="285728"/>
            <a:ext cx="7000924" cy="1123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/>
              <a:t>        Пища белки</a:t>
            </a:r>
            <a:endParaRPr lang="ru-RU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1785926"/>
            <a:ext cx="2214578" cy="42913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Питается белка</a:t>
            </a:r>
          </a:p>
          <a:p>
            <a:pPr algn="ctr"/>
            <a:r>
              <a:rPr lang="ru-RU" sz="2000" dirty="0" smtClean="0"/>
              <a:t>В основном семенами шишек, орехами, желудями, грибами.</a:t>
            </a:r>
          </a:p>
          <a:p>
            <a:pPr algn="ctr"/>
            <a:r>
              <a:rPr lang="ru-RU" sz="2000" dirty="0" smtClean="0"/>
              <a:t>Белка не впадает в спячку, поэтому с осени готовит запасы в тайные кладовые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6FA93-D87D-4183-B047-8A4F35F9A5EE}" type="datetime1">
              <a:rPr lang="ru-RU" smtClean="0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22389-B8EA-4B51-B400-76DF34FB8FC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7158" y="428604"/>
            <a:ext cx="8501122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  Летом белка рыжая, а зимой серая</a:t>
            </a:r>
            <a:endParaRPr lang="ru-RU" sz="4000" dirty="0"/>
          </a:p>
        </p:txBody>
      </p:sp>
      <p:pic>
        <p:nvPicPr>
          <p:cNvPr id="3075" name="Picture 3" descr="C:\Users\Слава\Desktop\животные\1692522.jpg"/>
          <p:cNvPicPr>
            <a:picLocks noChangeAspect="1" noChangeArrowheads="1"/>
          </p:cNvPicPr>
          <p:nvPr/>
        </p:nvPicPr>
        <p:blipFill>
          <a:blip r:embed="rId2"/>
          <a:srcRect r="135" b="6666"/>
          <a:stretch>
            <a:fillRect/>
          </a:stretch>
        </p:blipFill>
        <p:spPr bwMode="auto">
          <a:xfrm>
            <a:off x="5429256" y="2143116"/>
            <a:ext cx="3500462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C:\Users\Слава\Desktop\животные\f55fc53b75badccc322bde94f5546ac3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36" y="2214555"/>
            <a:ext cx="4953034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6FA93-D87D-4183-B047-8A4F35F9A5EE}" type="datetime1">
              <a:rPr lang="ru-RU" smtClean="0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22389-B8EA-4B51-B400-76DF34FB8FC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8194" name="Picture 2" descr="C:\Users\Слава\Desktop\животные\squirrel_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857364"/>
            <a:ext cx="3628955" cy="45720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5" name="Picture 3" descr="C:\Users\Слава\Desktop\животные\Chernoff_Baby_Gray_Squirre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00372"/>
            <a:ext cx="5308770" cy="36099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642910" y="285728"/>
            <a:ext cx="7500990" cy="1123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/>
              <a:t>             Бельчата</a:t>
            </a:r>
            <a:endParaRPr lang="ru-RU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1857364"/>
            <a:ext cx="4785766" cy="1021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Белка приносит детенышей 2 раза в год.</a:t>
            </a:r>
          </a:p>
          <a:p>
            <a:pPr algn="ctr"/>
            <a:r>
              <a:rPr lang="ru-RU" dirty="0" smtClean="0"/>
              <a:t>Обычно появляются на свет от3 до 10 бельчат.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6FA93-D87D-4183-B047-8A4F35F9A5EE}" type="datetime1">
              <a:rPr lang="ru-RU" smtClean="0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22389-B8EA-4B51-B400-76DF34FB8FC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85852" y="642918"/>
            <a:ext cx="7215238" cy="13280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Бурый медведь</a:t>
            </a:r>
            <a:endParaRPr lang="ru-RU" sz="72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2144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/>
              <a:t>Бурый медведь – самый крупный из наших наземных хищников. </a:t>
            </a:r>
            <a:endParaRPr lang="ru-RU" sz="2400" b="1" dirty="0"/>
          </a:p>
        </p:txBody>
      </p:sp>
      <p:pic>
        <p:nvPicPr>
          <p:cNvPr id="8" name="Содержимое 7" descr="4125cd617a09.jpg"/>
          <p:cNvPicPr>
            <a:picLocks noGrp="1" noChangeAspect="1"/>
          </p:cNvPicPr>
          <p:nvPr>
            <p:ph idx="1"/>
          </p:nvPr>
        </p:nvPicPr>
        <p:blipFill>
          <a:blip r:embed="rId2"/>
          <a:srcRect t="12708" r="1314" b="8342"/>
          <a:stretch>
            <a:fillRect/>
          </a:stretch>
        </p:blipFill>
        <p:spPr>
          <a:xfrm>
            <a:off x="285719" y="1500174"/>
            <a:ext cx="8572561" cy="514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43702" y="6215082"/>
            <a:ext cx="2133600" cy="365125"/>
          </a:xfrm>
        </p:spPr>
        <p:txBody>
          <a:bodyPr/>
          <a:lstStyle/>
          <a:p>
            <a:pPr>
              <a:defRPr/>
            </a:pPr>
            <a:fld id="{0EED289D-F3DE-46DA-BA74-0D01E4E0AAF8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2033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ПИЩА МЕДВЕДЯ</a:t>
            </a:r>
            <a:endParaRPr lang="ru-RU" b="1" dirty="0"/>
          </a:p>
        </p:txBody>
      </p:sp>
      <p:pic>
        <p:nvPicPr>
          <p:cNvPr id="6" name="Содержимое 5" descr="Brown_Bear_Feeding_on_Salmon_1-web.jpg"/>
          <p:cNvPicPr>
            <a:picLocks noGrp="1" noChangeAspect="1"/>
          </p:cNvPicPr>
          <p:nvPr>
            <p:ph idx="1"/>
          </p:nvPr>
        </p:nvPicPr>
        <p:blipFill>
          <a:blip r:embed="rId2"/>
          <a:srcRect l="20034" r="10522" b="7933"/>
          <a:stretch>
            <a:fillRect/>
          </a:stretch>
        </p:blipFill>
        <p:spPr>
          <a:xfrm>
            <a:off x="4286248" y="1643050"/>
            <a:ext cx="4714908" cy="5000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CF951-4A19-4560-BEEC-0A8C97E9756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585734"/>
            <a:ext cx="4214810" cy="52722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Состав пищи медведя зависит от сезона и урожая тех или иных кормов. По выходе из берлоги он питается муравьями, побегами осины, трупами павших за зиму животных, всходами травы. Позже ест ягоды, мелких животных и птичьи яйца. В Сибири кормом служат кедровые орехи, речная рыба.</a:t>
            </a:r>
            <a:endParaRPr lang="ru-RU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/>
              <a:t>Зиму – самое голодное суровое время – медведь проводит в берлоге. Сон у него чуткий. Жир, накопленный за осень экономно расходуется во время сна.</a:t>
            </a:r>
            <a:endParaRPr lang="ru-RU" sz="2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CF951-4A19-4560-BEEC-0A8C97E9756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5720" y="1500174"/>
            <a:ext cx="3500462" cy="53563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Если же медведь, кем – то побеспокоенный, поднялся из берлоги, то он быстро худеет, ему необходим корм. Зверь превращается в бродягу, как народе говорят, в шатуна. Шатун – опасен, он голоден, раздражён. В поисках пищи иногда делает попытки добыть лося или другое животное. Может выйти к жилищу человека, привлечённый запахом пищи.</a:t>
            </a:r>
            <a:endParaRPr lang="ru-RU" sz="2000" b="1" dirty="0"/>
          </a:p>
        </p:txBody>
      </p:sp>
      <p:pic>
        <p:nvPicPr>
          <p:cNvPr id="7170" name="Picture 2" descr="C:\Users\Слава\Desktop\животные\ohota_na_medvedja_v_berlo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9" y="1928802"/>
            <a:ext cx="5000660" cy="40022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5400" dirty="0" smtClean="0"/>
              <a:t>Медведица с медвежатами</a:t>
            </a:r>
            <a:endParaRPr lang="ru-RU" sz="5400" dirty="0"/>
          </a:p>
        </p:txBody>
      </p:sp>
      <p:pic>
        <p:nvPicPr>
          <p:cNvPr id="6" name="Содержимое 5" descr="familly-in-the-d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928802"/>
            <a:ext cx="4762533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CF951-4A19-4560-BEEC-0A8C97E9756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143504" y="1500174"/>
            <a:ext cx="3786214" cy="51592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Зимой у медведицы появляются на свет 2 – 3 медвежонка. Новорожденные медвежата беспомощны. Они рождаются слепыми, шёрстка короткая. Мать кормит их молоком..</a:t>
            </a:r>
            <a:endParaRPr lang="ru-RU" sz="28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6000" b="1" dirty="0" smtClean="0"/>
              <a:t>МЕДВЕЖАТА</a:t>
            </a:r>
            <a:endParaRPr lang="ru-RU" sz="6000" b="1" dirty="0"/>
          </a:p>
        </p:txBody>
      </p:sp>
      <p:pic>
        <p:nvPicPr>
          <p:cNvPr id="6" name="Содержимое 5" descr="27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6" y="1714489"/>
            <a:ext cx="3379608" cy="44322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CF951-4A19-4560-BEEC-0A8C97E9756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571744"/>
            <a:ext cx="5615353" cy="3857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34" y="857232"/>
            <a:ext cx="7929618" cy="207170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3" name="Заголовок 1"/>
          <p:cNvSpPr>
            <a:spLocks noGrp="1"/>
          </p:cNvSpPr>
          <p:nvPr>
            <p:ph type="ctrTitle"/>
          </p:nvPr>
        </p:nvSpPr>
        <p:spPr>
          <a:xfrm>
            <a:off x="857224" y="1142984"/>
            <a:ext cx="7143774" cy="1470025"/>
          </a:xfrm>
        </p:spPr>
        <p:txBody>
          <a:bodyPr/>
          <a:lstStyle/>
          <a:p>
            <a:r>
              <a:rPr lang="ru-RU" sz="7200" b="1" dirty="0" smtClean="0"/>
              <a:t>Заяц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0509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                  </a:t>
            </a:r>
          </a:p>
        </p:txBody>
      </p:sp>
      <p:sp>
        <p:nvSpPr>
          <p:cNvPr id="13319" name="Rectangle 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-304800" y="5143512"/>
            <a:ext cx="45719" cy="17144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285728"/>
            <a:ext cx="8358246" cy="1123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У зайцев длинные уши, короткий хвост, а задние ноги существенно длиннее передних. На бегу заяц далеко заносит вперед длинные задние ноги.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00240"/>
            <a:ext cx="6348429" cy="4396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theme/theme1.xml><?xml version="1.0" encoding="utf-8"?>
<a:theme xmlns:a="http://schemas.openxmlformats.org/drawingml/2006/main" name="Сосновый лес">
  <a:themeElements>
    <a:clrScheme name="Другая 48">
      <a:dk1>
        <a:srgbClr val="3366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Сосновый лес</Template>
  <TotalTime>749</TotalTime>
  <Words>423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Сосновый лес</vt:lpstr>
      <vt:lpstr>Животные леса</vt:lpstr>
      <vt:lpstr>Презентация PowerPoint</vt:lpstr>
      <vt:lpstr>Бурый медведь – самый крупный из наших наземных хищников. </vt:lpstr>
      <vt:lpstr>ПИЩА МЕДВЕДЯ</vt:lpstr>
      <vt:lpstr>Зиму – самое голодное суровое время – медведь проводит в берлоге. Сон у него чуткий. Жир, накопленный за осень экономно расходуется во время сна.</vt:lpstr>
      <vt:lpstr>Медведица с медвежатами</vt:lpstr>
      <vt:lpstr>МЕДВЕЖАТА</vt:lpstr>
      <vt:lpstr>Заяц</vt:lpstr>
      <vt:lpstr>                           </vt:lpstr>
      <vt:lpstr>  Заяц меняет цвет шубки</vt:lpstr>
      <vt:lpstr>Презентация PowerPoint</vt:lpstr>
      <vt:lpstr>Презентация PowerPoint</vt:lpstr>
      <vt:lpstr>Белка</vt:lpstr>
      <vt:lpstr>            Это небольшой зверёк с длинным пушистым хвостом. Живёт на деревьях и ловко бегает по стволам , по веткам.  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БУРЫЙ МЕДВЕДЬ</dc:title>
  <dc:creator>Admin</dc:creator>
  <dc:description>http://aida.ucoz.ru</dc:description>
  <cp:lastModifiedBy>пк</cp:lastModifiedBy>
  <cp:revision>88</cp:revision>
  <dcterms:created xsi:type="dcterms:W3CDTF">2010-05-11T15:17:15Z</dcterms:created>
  <dcterms:modified xsi:type="dcterms:W3CDTF">2018-09-03T12:25:42Z</dcterms:modified>
  <cp:category>шаблоны к Powerpoint</cp:category>
</cp:coreProperties>
</file>