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image9.jpg" ContentType="image/gif"/>
  <Override PartName="/ppt/media/image1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7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4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89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6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9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64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4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5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7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9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4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FFCB-E3E1-49C8-97B3-6451AD944699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271B4-D06A-4C75-96D8-C7DD90229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gif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gif"/><Relationship Id="rId7" Type="http://schemas.openxmlformats.org/officeDocument/2006/relationships/image" Target="../media/image17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6.jpg"/><Relationship Id="rId4" Type="http://schemas.openxmlformats.org/officeDocument/2006/relationships/image" Target="../media/image15.gif"/><Relationship Id="rId9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790908"/>
            <a:ext cx="6468091" cy="1259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056"/>
            <a:ext cx="12192000" cy="6935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05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23" y="431884"/>
            <a:ext cx="1438108" cy="1303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66" l="0" r="99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933">
            <a:off x="6867595" y="929207"/>
            <a:ext cx="1257217" cy="854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4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70" y="2632823"/>
            <a:ext cx="1165526" cy="9073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079" y="0"/>
            <a:ext cx="1918485" cy="17394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9944">
            <a:off x="4651508" y="1819270"/>
            <a:ext cx="1199756" cy="11757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9" y="5324006"/>
            <a:ext cx="1752600" cy="147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27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35"/>
    </mc:Choice>
    <mc:Fallback xmlns="">
      <p:transition advTm="7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723"/>
            <a:ext cx="12183407" cy="818901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61" y="5190110"/>
            <a:ext cx="1774351" cy="16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7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6188">
            <a:off x="8944614" y="3916907"/>
            <a:ext cx="1744044" cy="1566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46" y="1052712"/>
            <a:ext cx="1811201" cy="20043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882">
            <a:off x="1543384" y="4006113"/>
            <a:ext cx="1811201" cy="2004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882">
            <a:off x="9331801" y="2011103"/>
            <a:ext cx="1811201" cy="200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0271">
            <a:off x="4233574" y="4391508"/>
            <a:ext cx="1371600" cy="495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48" y="5476164"/>
            <a:ext cx="1712368" cy="910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3162">
            <a:off x="3943065" y="2935726"/>
            <a:ext cx="888242" cy="592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44" y="1111802"/>
            <a:ext cx="1472536" cy="16296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37" y="1585636"/>
            <a:ext cx="1512990" cy="1260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28" y="2756340"/>
            <a:ext cx="2166234" cy="1392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27" y="4866564"/>
            <a:ext cx="1143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67004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1" y="111089"/>
            <a:ext cx="1833633" cy="18336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4" y="4522046"/>
            <a:ext cx="3795925" cy="23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3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|1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2019-02-11T04:12:00Z</dcterms:created>
  <dcterms:modified xsi:type="dcterms:W3CDTF">2019-02-11T06:15:13Z</dcterms:modified>
</cp:coreProperties>
</file>