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59D7-3318-42E7-9D57-B7EA915B2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7200" dirty="0" smtClean="0"/>
              <a:t>Фрукты.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908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Выполнила:</a:t>
            </a:r>
          </a:p>
          <a:p>
            <a:r>
              <a:rPr lang="ru-RU" sz="2800" dirty="0" smtClean="0"/>
              <a:t>Дефектолог</a:t>
            </a:r>
          </a:p>
          <a:p>
            <a:r>
              <a:rPr lang="ru-RU" sz="2800" dirty="0" smtClean="0"/>
              <a:t>Илетичева Елена Викторовна</a:t>
            </a:r>
          </a:p>
          <a:p>
            <a:r>
              <a:rPr lang="ru-RU" sz="2800" dirty="0"/>
              <a:t>г</a:t>
            </a:r>
            <a:r>
              <a:rPr lang="ru-RU" sz="2800" dirty="0" smtClean="0"/>
              <a:t>. Москва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 Абрикос.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Абрикос или «армянская слива» называют «плодом здоровья». Индийские медики считают, что употребление плодов абрикоса способствует долголетию.</a:t>
            </a:r>
          </a:p>
          <a:p>
            <a:r>
              <a:rPr lang="ru-RU" sz="2400" dirty="0" smtClean="0"/>
              <a:t>Родиной абрикоса является Северо-Восточный Китай, в летописях которого он упоминаются за 3500-4000 лет до н. э. Из Китая абрикос распространился в древнею Согдиану (Средняя Азия), где он широко возделывался.</a:t>
            </a:r>
          </a:p>
        </p:txBody>
      </p:sp>
      <p:pic>
        <p:nvPicPr>
          <p:cNvPr id="8194" name="Picture 2" descr="D:\презентации для детей\7877690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24944"/>
            <a:ext cx="2916767" cy="3672408"/>
          </a:xfrm>
          <a:prstGeom prst="rect">
            <a:avLst/>
          </a:prstGeom>
          <a:noFill/>
        </p:spPr>
      </p:pic>
      <p:pic>
        <p:nvPicPr>
          <p:cNvPr id="8195" name="Picture 3" descr="D:\презентации для детей\97646320_0_58f09_f4c03990_X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80728"/>
            <a:ext cx="2437194" cy="1728192"/>
          </a:xfrm>
          <a:prstGeom prst="rect">
            <a:avLst/>
          </a:prstGeom>
          <a:noFill/>
        </p:spPr>
      </p:pic>
      <p:pic>
        <p:nvPicPr>
          <p:cNvPr id="8196" name="Picture 4" descr="D:\презентации для детей\apricots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6672"/>
            <a:ext cx="2264290" cy="2259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      </a:t>
            </a:r>
            <a:r>
              <a:rPr lang="ru-RU" dirty="0" smtClean="0"/>
              <a:t>Айва</a:t>
            </a:r>
            <a:r>
              <a:rPr lang="ru-RU" dirty="0" smtClean="0"/>
              <a:t>.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536" y="1268760"/>
            <a:ext cx="4038600" cy="5256584"/>
          </a:xfrm>
        </p:spPr>
        <p:txBody>
          <a:bodyPr>
            <a:noAutofit/>
          </a:bodyPr>
          <a:lstStyle/>
          <a:p>
            <a:r>
              <a:rPr lang="ru-RU" sz="2200" dirty="0" smtClean="0"/>
              <a:t>Родина айвы — Кавказ, Средняя Азия, Иран. В России выращивается на юге Европейской части, на Украине — по всей территории, но больше всего в южных и юго-западных районах.</a:t>
            </a:r>
          </a:p>
          <a:p>
            <a:r>
              <a:rPr lang="ru-RU" sz="2200" dirty="0" smtClean="0"/>
              <a:t>Из айвы приготовляют очень вкусное апельсинового цвета желе.</a:t>
            </a:r>
          </a:p>
        </p:txBody>
      </p:sp>
      <p:pic>
        <p:nvPicPr>
          <p:cNvPr id="9218" name="Picture 2" descr="D:\презентации для детей\i (5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80728"/>
            <a:ext cx="2275681" cy="1706761"/>
          </a:xfrm>
          <a:prstGeom prst="rect">
            <a:avLst/>
          </a:prstGeom>
          <a:noFill/>
        </p:spPr>
      </p:pic>
      <p:pic>
        <p:nvPicPr>
          <p:cNvPr id="9219" name="Picture 3" descr="D:\презентации для детей\0829cf52af39fe127d6043b660d5031e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2187575" cy="2187575"/>
          </a:xfrm>
          <a:prstGeom prst="rect">
            <a:avLst/>
          </a:prstGeom>
          <a:noFill/>
        </p:spPr>
      </p:pic>
      <p:pic>
        <p:nvPicPr>
          <p:cNvPr id="9220" name="Picture 4" descr="D:\презентации для детей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006" y="2852936"/>
            <a:ext cx="291298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dirty="0" smtClean="0"/>
              <a:t>                   Хурма.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7544" y="1124744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Хурма (лат. </a:t>
            </a:r>
            <a:r>
              <a:rPr lang="ru-RU" sz="2400" dirty="0" err="1" smtClean="0"/>
              <a:t>diaspyros</a:t>
            </a:r>
            <a:r>
              <a:rPr lang="ru-RU" sz="2400" dirty="0" smtClean="0"/>
              <a:t> – сердечное яблоко) – мясистая сладкая ягода оранжевого цвета.</a:t>
            </a:r>
          </a:p>
          <a:p>
            <a:r>
              <a:rPr lang="ru-RU" sz="2400" dirty="0" smtClean="0"/>
              <a:t>Распространена хурма в тропическом и умеренном климатических поясах.</a:t>
            </a:r>
          </a:p>
          <a:p>
            <a:r>
              <a:rPr lang="ru-RU" sz="2400" dirty="0" smtClean="0"/>
              <a:t>Родиной хурмы считается Северная часть Китая, однако в настоящее время хурму выращивают в Армении, Азербайджане, Грузии, Греции, Киргизии, Турции, Крыму, Австралии, Америке и других странах.</a:t>
            </a:r>
          </a:p>
          <a:p>
            <a:r>
              <a:rPr lang="ru-RU" sz="2400" dirty="0" smtClean="0"/>
              <a:t>Во всем мире насчитывается более 500 видов хурмы.</a:t>
            </a:r>
          </a:p>
        </p:txBody>
      </p:sp>
      <p:pic>
        <p:nvPicPr>
          <p:cNvPr id="10242" name="Picture 2" descr="D:\презентации для детей\foto_39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2780928"/>
            <a:ext cx="2677779" cy="3888432"/>
          </a:xfrm>
          <a:prstGeom prst="rect">
            <a:avLst/>
          </a:prstGeom>
          <a:noFill/>
        </p:spPr>
      </p:pic>
      <p:pic>
        <p:nvPicPr>
          <p:cNvPr id="10244" name="Picture 4" descr="D:\презентации для детей\aHR0cDovL2Nkbi13cml0ZS5kZW1hbmRzdHVkaW9zLmNvbS91cGxvYWQvLzIwMDAvODAwLzAwLzkvMzgyODA5LmpwZw==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836712"/>
            <a:ext cx="2100368" cy="1825948"/>
          </a:xfrm>
          <a:prstGeom prst="rect">
            <a:avLst/>
          </a:prstGeom>
          <a:noFill/>
        </p:spPr>
      </p:pic>
      <p:pic>
        <p:nvPicPr>
          <p:cNvPr id="10245" name="Picture 5" descr="D:\презентации для детей\hurma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2283017" cy="233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ёдля презентаций\102233995_5152557_0_88e4c_e0232fc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350" y="260647"/>
            <a:ext cx="6322002" cy="664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    Яблоко.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79512" y="1268760"/>
            <a:ext cx="403860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err="1" smtClean="0"/>
              <a:t>Я́блоко</a:t>
            </a:r>
            <a:r>
              <a:rPr lang="ru-RU" sz="2400" dirty="0" smtClean="0"/>
              <a:t> — плод яблони, который употребляется в пищу в свежем виде, служит сырьём в кулинарии и для приготовления напитков. </a:t>
            </a:r>
            <a:endParaRPr lang="en-US" sz="2400" dirty="0" smtClean="0"/>
          </a:p>
          <a:p>
            <a:r>
              <a:rPr lang="ru-RU" sz="2400" dirty="0" smtClean="0"/>
              <a:t>Считается, что родиной яблони является Центральная Азия. Наибольшее распространение получила  яблоня домашняя. </a:t>
            </a:r>
            <a:endParaRPr lang="en-US" sz="2400" dirty="0" smtClean="0"/>
          </a:p>
          <a:p>
            <a:r>
              <a:rPr lang="ru-RU" sz="2400" dirty="0" smtClean="0"/>
              <a:t>На сегодняшний день существует множество сортов этого вида яблони, произрастающих в различных климатических условиях.</a:t>
            </a:r>
          </a:p>
        </p:txBody>
      </p:sp>
      <p:pic>
        <p:nvPicPr>
          <p:cNvPr id="1027" name="Picture 3" descr="D:\презентации для детей\яблоня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7" y="980728"/>
            <a:ext cx="2244693" cy="1683519"/>
          </a:xfrm>
          <a:prstGeom prst="rect">
            <a:avLst/>
          </a:prstGeom>
          <a:noFill/>
        </p:spPr>
      </p:pic>
      <p:pic>
        <p:nvPicPr>
          <p:cNvPr id="1028" name="Picture 4" descr="D:\презентации для детей\yablony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87768"/>
            <a:ext cx="2952328" cy="3714458"/>
          </a:xfrm>
          <a:prstGeom prst="rect">
            <a:avLst/>
          </a:prstGeom>
          <a:noFill/>
        </p:spPr>
      </p:pic>
      <p:pic>
        <p:nvPicPr>
          <p:cNvPr id="1030" name="Picture 6" descr="D:\презентации для детей\102878098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3059" y="260648"/>
            <a:ext cx="2529181" cy="249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                 </a:t>
            </a:r>
            <a:r>
              <a:rPr lang="ru-RU" dirty="0" smtClean="0"/>
              <a:t>Груша.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Груша пришла к нам из доисторической эпохи. Родина ее точно не установлена.</a:t>
            </a:r>
          </a:p>
          <a:p>
            <a:r>
              <a:rPr lang="ru-RU" sz="2200" dirty="0" smtClean="0"/>
              <a:t>Культивированная груша происходит, по-видимому, из Древней Греции (за 1000 лет до н. э.).</a:t>
            </a:r>
            <a:endParaRPr lang="en-US" sz="2200" dirty="0" smtClean="0"/>
          </a:p>
          <a:p>
            <a:r>
              <a:rPr lang="ru-RU" sz="2200" dirty="0" smtClean="0"/>
              <a:t>Плоды груш надо употреблять правильно: есть на пустой желудок и запивать водой. </a:t>
            </a:r>
          </a:p>
        </p:txBody>
      </p:sp>
      <p:pic>
        <p:nvPicPr>
          <p:cNvPr id="1026" name="Picture 2" descr="D:\презентации для детей\1332239972_poster_pear-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638" y="162837"/>
            <a:ext cx="2053578" cy="2789443"/>
          </a:xfrm>
          <a:prstGeom prst="rect">
            <a:avLst/>
          </a:prstGeom>
          <a:noFill/>
        </p:spPr>
      </p:pic>
      <p:pic>
        <p:nvPicPr>
          <p:cNvPr id="1027" name="Picture 3" descr="D:\презентации для детей\груша цветок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80728"/>
            <a:ext cx="2375997" cy="1941364"/>
          </a:xfrm>
          <a:prstGeom prst="rect">
            <a:avLst/>
          </a:prstGeom>
          <a:noFill/>
        </p:spPr>
      </p:pic>
      <p:pic>
        <p:nvPicPr>
          <p:cNvPr id="1028" name="Picture 4" descr="D:\презентации для детей\ad_29052_ima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284984"/>
            <a:ext cx="244144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    </a:t>
            </a:r>
            <a:r>
              <a:rPr lang="ru-RU" dirty="0" smtClean="0"/>
              <a:t> </a:t>
            </a:r>
            <a:r>
              <a:rPr lang="ru-RU" dirty="0" smtClean="0"/>
              <a:t>Слива.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124744"/>
            <a:ext cx="4038600" cy="54726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200" dirty="0" smtClean="0"/>
              <a:t>Родиной сливы домашней считают Кавказ, Малую Азию и Северный Иран. Растет в форме дерева высотой до 12 </a:t>
            </a:r>
            <a:r>
              <a:rPr lang="ru-RU" sz="2200" i="1" dirty="0" smtClean="0"/>
              <a:t>м.</a:t>
            </a:r>
          </a:p>
          <a:p>
            <a:r>
              <a:rPr lang="ru-RU" sz="2200" dirty="0" smtClean="0"/>
              <a:t>Используются в свежем виде и для переработки (чернослив, компот, варенье, сок, наливки и др.). </a:t>
            </a:r>
          </a:p>
          <a:p>
            <a:r>
              <a:rPr lang="ru-RU" sz="2200" dirty="0" smtClean="0"/>
              <a:t>Известно около 2000 сортов сливы домашней, из них в культуре — несколько десятков.</a:t>
            </a:r>
          </a:p>
          <a:p>
            <a:endParaRPr lang="ru-RU" sz="2400" i="1" dirty="0" smtClean="0"/>
          </a:p>
          <a:p>
            <a:endParaRPr lang="ru-RU" sz="2400" dirty="0" smtClean="0"/>
          </a:p>
        </p:txBody>
      </p:sp>
      <p:pic>
        <p:nvPicPr>
          <p:cNvPr id="2050" name="Picture 2" descr="D:\презентации для детей\1339491282_poster_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2129811" cy="2201313"/>
          </a:xfrm>
          <a:prstGeom prst="rect">
            <a:avLst/>
          </a:prstGeom>
          <a:noFill/>
        </p:spPr>
      </p:pic>
      <p:pic>
        <p:nvPicPr>
          <p:cNvPr id="2051" name="Picture 3" descr="D:\презентации для детей\цветок сливы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045" y="836712"/>
            <a:ext cx="2200565" cy="1656184"/>
          </a:xfrm>
          <a:prstGeom prst="rect">
            <a:avLst/>
          </a:prstGeom>
          <a:noFill/>
        </p:spPr>
      </p:pic>
      <p:pic>
        <p:nvPicPr>
          <p:cNvPr id="2052" name="Picture 4" descr="D:\презентации для детей\plumtreepictur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80928"/>
            <a:ext cx="327726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Апельсин.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92500"/>
          </a:bodyPr>
          <a:lstStyle/>
          <a:p>
            <a:r>
              <a:rPr lang="ru-RU" sz="2400" dirty="0" err="1" smtClean="0"/>
              <a:t>Апельси́н</a:t>
            </a:r>
            <a:r>
              <a:rPr lang="ru-RU" sz="2400" dirty="0" smtClean="0"/>
              <a:t> — плод апельсинового дерева которое представляет собой гибрид мандарина и помело и культивировалось в  Китае ещё за 2,5 тысячи лет до н. э.</a:t>
            </a:r>
          </a:p>
          <a:p>
            <a:r>
              <a:rPr lang="ru-RU" sz="2400" dirty="0" smtClean="0"/>
              <a:t> В переводе с немецкого апельсин означает дословно "китайское яблоко«</a:t>
            </a:r>
          </a:p>
          <a:p>
            <a:r>
              <a:rPr lang="ru-RU" sz="2400" dirty="0" smtClean="0"/>
              <a:t>Главное достоинство апельсина- это витамин С.</a:t>
            </a:r>
          </a:p>
        </p:txBody>
      </p:sp>
      <p:pic>
        <p:nvPicPr>
          <p:cNvPr id="3076" name="Picture 4" descr="D:\презентации для детей\11674e0944f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332656"/>
            <a:ext cx="2502125" cy="2578899"/>
          </a:xfrm>
          <a:prstGeom prst="rect">
            <a:avLst/>
          </a:prstGeom>
          <a:noFill/>
        </p:spPr>
      </p:pic>
      <p:pic>
        <p:nvPicPr>
          <p:cNvPr id="3077" name="Picture 5" descr="D:\презентации для детей\цветок апельсина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2000" y="980728"/>
            <a:ext cx="2082488" cy="1897956"/>
          </a:xfrm>
          <a:prstGeom prst="rect">
            <a:avLst/>
          </a:prstGeom>
          <a:noFill/>
        </p:spPr>
      </p:pic>
      <p:pic>
        <p:nvPicPr>
          <p:cNvPr id="3078" name="Picture 6" descr="D:\презентации для детей\dthumb_98_711_5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68960"/>
            <a:ext cx="291676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dirty="0" smtClean="0"/>
              <a:t>             </a:t>
            </a:r>
            <a:r>
              <a:rPr lang="ru-RU" dirty="0" smtClean="0"/>
              <a:t>Лимон</a:t>
            </a:r>
            <a:r>
              <a:rPr lang="ru-RU" dirty="0" smtClean="0"/>
              <a:t>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23528" y="1556792"/>
            <a:ext cx="4038600" cy="4925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Родина — Индия, Китай и тихоокеанские тропические острова. В дикорастущем состоянии неизвестен.</a:t>
            </a:r>
          </a:p>
          <a:p>
            <a:r>
              <a:rPr lang="ru-RU" sz="2400" dirty="0" smtClean="0"/>
              <a:t>В России разводили лимон и в комнатной культуре. В XX веке в отдельные годы на Черноморском побережье Кавказа площади под лимоном достигали 8 тыс. гектаров.</a:t>
            </a:r>
          </a:p>
          <a:p>
            <a:endParaRPr lang="ru-RU" sz="2400" dirty="0" smtClean="0"/>
          </a:p>
        </p:txBody>
      </p:sp>
      <p:pic>
        <p:nvPicPr>
          <p:cNvPr id="6146" name="Picture 2" descr="D:\презентации для детей\limon-aрacэ-b92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3068960"/>
            <a:ext cx="2685509" cy="3511090"/>
          </a:xfrm>
          <a:prstGeom prst="rect">
            <a:avLst/>
          </a:prstGeom>
          <a:noFill/>
        </p:spPr>
      </p:pic>
      <p:pic>
        <p:nvPicPr>
          <p:cNvPr id="6147" name="Picture 3" descr="D:\презентации для детей\ukraina_limon_turciya_ispaniya_yuar_optmelkiy_opt_5217.jpe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2309298" cy="2337123"/>
          </a:xfrm>
          <a:prstGeom prst="rect">
            <a:avLst/>
          </a:prstGeom>
          <a:noFill/>
        </p:spPr>
      </p:pic>
      <p:pic>
        <p:nvPicPr>
          <p:cNvPr id="6148" name="Picture 4" descr="D:\презентации для детей\limon5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052736"/>
            <a:ext cx="220314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4900" dirty="0" smtClean="0"/>
              <a:t>        </a:t>
            </a:r>
            <a:r>
              <a:rPr lang="ru-RU" sz="4900" dirty="0" smtClean="0"/>
              <a:t>Мандарин</a:t>
            </a:r>
            <a:r>
              <a:rPr lang="ru-RU" sz="49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39552" y="980728"/>
            <a:ext cx="3956248" cy="5544616"/>
          </a:xfrm>
        </p:spPr>
        <p:txBody>
          <a:bodyPr>
            <a:noAutofit/>
          </a:bodyPr>
          <a:lstStyle/>
          <a:p>
            <a:r>
              <a:rPr lang="ru-RU" sz="2200" dirty="0" smtClean="0"/>
              <a:t>Мандарин - древняя цитрусовая культура, возделываемая человеком ещё до нашей эры. Он является самым распространённым видом в тропической Азии, Китае и Японии.</a:t>
            </a:r>
          </a:p>
          <a:p>
            <a:r>
              <a:rPr lang="ru-RU" sz="2200" dirty="0" smtClean="0"/>
              <a:t>Высота взрослого мандарина (возрастом около четверти века) достигает 3,5 метров, его шаровидная крона такого же диаметра. Его довольно крупные, душистые, белые цветки обоеполые. </a:t>
            </a:r>
          </a:p>
        </p:txBody>
      </p:sp>
      <p:pic>
        <p:nvPicPr>
          <p:cNvPr id="5122" name="Picture 2" descr="D:\презентации для детей\цветок мандарина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764704"/>
            <a:ext cx="2067763" cy="1740004"/>
          </a:xfrm>
          <a:prstGeom prst="rect">
            <a:avLst/>
          </a:prstGeom>
          <a:noFill/>
        </p:spPr>
      </p:pic>
      <p:pic>
        <p:nvPicPr>
          <p:cNvPr id="5123" name="Picture 3" descr="D:\презентации для детей\mandarin-trees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912804" cy="3771751"/>
          </a:xfrm>
          <a:prstGeom prst="rect">
            <a:avLst/>
          </a:prstGeom>
          <a:noFill/>
        </p:spPr>
      </p:pic>
      <p:pic>
        <p:nvPicPr>
          <p:cNvPr id="5124" name="Picture 4" descr="D:\презентации для детей\_vyrn_657mandarinka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350" y="260648"/>
            <a:ext cx="2279758" cy="2259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         Гранат.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39552" y="1124744"/>
            <a:ext cx="4038600" cy="54726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Родина граната - Северная Африка, Средняя Азия. Выращивают в Крыму, Иране, Средиземноморье, Азербайджане, Грузии, Средней Азии. </a:t>
            </a:r>
          </a:p>
          <a:p>
            <a:r>
              <a:rPr lang="ru-RU" sz="2400" dirty="0" smtClean="0"/>
              <a:t>Из цветков граната, производят красители, которыми окрашивают шелковые, хлопчатобумажные, льняные и шерстяные ткани.</a:t>
            </a:r>
          </a:p>
          <a:p>
            <a:pPr>
              <a:buNone/>
            </a:pPr>
            <a:endParaRPr lang="ru-RU" sz="2200" b="1" dirty="0" smtClean="0"/>
          </a:p>
        </p:txBody>
      </p:sp>
      <p:pic>
        <p:nvPicPr>
          <p:cNvPr id="7170" name="Picture 2" descr="D:\презентации для детей\i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24744"/>
            <a:ext cx="1905000" cy="1788790"/>
          </a:xfrm>
          <a:prstGeom prst="rect">
            <a:avLst/>
          </a:prstGeom>
          <a:noFill/>
        </p:spPr>
      </p:pic>
      <p:pic>
        <p:nvPicPr>
          <p:cNvPr id="7171" name="Picture 3" descr="D:\презентации для детей\i (4)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2381070" cy="2419474"/>
          </a:xfrm>
          <a:prstGeom prst="rect">
            <a:avLst/>
          </a:prstGeom>
          <a:noFill/>
        </p:spPr>
      </p:pic>
      <p:pic>
        <p:nvPicPr>
          <p:cNvPr id="7172" name="Picture 4" descr="D:\презентации для детей\normal_20081102_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068960"/>
            <a:ext cx="291676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dirty="0" smtClean="0"/>
              <a:t>              Персик.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79512" y="1484784"/>
            <a:ext cx="4038600" cy="456510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Родина персика – Китай. Там цветок персикового дерева считается символом вечной молодости.</a:t>
            </a:r>
          </a:p>
          <a:p>
            <a:r>
              <a:rPr lang="ru-RU" sz="2400" dirty="0" smtClean="0"/>
              <a:t>Плоды персика употребляют как в свежем, так и в переработанном виде, для приготовления варенья, компотов, соков или сухофруктов.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" name="Picture 2" descr="D:\презентации для детей\0b1d138772a18486a5d0bd4f80e550b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224" y="476672"/>
            <a:ext cx="2439781" cy="2448272"/>
          </a:xfrm>
          <a:prstGeom prst="rect">
            <a:avLst/>
          </a:prstGeom>
          <a:noFill/>
        </p:spPr>
      </p:pic>
      <p:pic>
        <p:nvPicPr>
          <p:cNvPr id="3" name="Picture 3" descr="D:\презентации для детей\цветок перси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4704"/>
            <a:ext cx="2155384" cy="2185988"/>
          </a:xfrm>
          <a:prstGeom prst="rect">
            <a:avLst/>
          </a:prstGeom>
          <a:noFill/>
        </p:spPr>
      </p:pic>
      <p:pic>
        <p:nvPicPr>
          <p:cNvPr id="4" name="Picture 4" descr="D:\презентации для детей\peach_tree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9116" y="3068960"/>
            <a:ext cx="291676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356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Фрукты.</vt:lpstr>
      <vt:lpstr>              Яблоко.</vt:lpstr>
      <vt:lpstr>                 Груша.</vt:lpstr>
      <vt:lpstr>               Слива.</vt:lpstr>
      <vt:lpstr>          Апельсин.</vt:lpstr>
      <vt:lpstr>             Лимон.</vt:lpstr>
      <vt:lpstr>        Мандарин. </vt:lpstr>
      <vt:lpstr>                   Гранат.</vt:lpstr>
      <vt:lpstr>              Персик.</vt:lpstr>
      <vt:lpstr>           Абрикос.</vt:lpstr>
      <vt:lpstr>                Айва. </vt:lpstr>
      <vt:lpstr>                   Хурма.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2014-04-15T13:06:02Z</dcterms:modified>
</cp:coreProperties>
</file>